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8" r:id="rId7"/>
    <p:sldId id="280" r:id="rId8"/>
    <p:sldId id="281" r:id="rId9"/>
    <p:sldId id="282" r:id="rId10"/>
    <p:sldId id="283" r:id="rId11"/>
    <p:sldId id="285" r:id="rId12"/>
    <p:sldId id="284" r:id="rId13"/>
    <p:sldId id="287" r:id="rId14"/>
    <p:sldId id="267" r:id="rId15"/>
    <p:sldId id="286" r:id="rId16"/>
    <p:sldId id="288" r:id="rId17"/>
    <p:sldId id="259" r:id="rId18"/>
    <p:sldId id="260" r:id="rId19"/>
    <p:sldId id="278" r:id="rId20"/>
    <p:sldId id="262" r:id="rId21"/>
    <p:sldId id="263" r:id="rId22"/>
    <p:sldId id="264" r:id="rId23"/>
    <p:sldId id="265" r:id="rId24"/>
    <p:sldId id="266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egoe UI Light" panose="020B0502040204020203" pitchFamily="34" charset="0"/>
      <p:regular r:id="rId48"/>
      <p:italic r:id="rId49"/>
    </p:embeddedFont>
    <p:embeddedFont>
      <p:font typeface="Segoe UI Semibold" panose="020B0702040204020203" pitchFamily="34" charset="0"/>
      <p:bold r:id="rId50"/>
      <p:boldItalic r:id="rId51"/>
    </p:embeddedFont>
    <p:embeddedFont>
      <p:font typeface="Wingdings 3" panose="05040102010807070707" pitchFamily="18" charset="2"/>
      <p:regular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Introduction" id="{73FDD849-C47E-4517-B07A-5EEA8DCD8594}">
          <p14:sldIdLst>
            <p14:sldId id="256"/>
            <p14:sldId id="257"/>
          </p14:sldIdLst>
        </p14:section>
        <p14:section name="Presentation" id="{866A3E68-017F-4F94-A6C6-BFF303BC3121}">
          <p14:sldIdLst>
            <p14:sldId id="258"/>
            <p14:sldId id="280"/>
            <p14:sldId id="281"/>
            <p14:sldId id="282"/>
            <p14:sldId id="283"/>
            <p14:sldId id="285"/>
            <p14:sldId id="284"/>
            <p14:sldId id="287"/>
            <p14:sldId id="267"/>
            <p14:sldId id="286"/>
            <p14:sldId id="288"/>
          </p14:sldIdLst>
        </p14:section>
        <p14:section name="Closing" id="{49CB15AC-FD56-4AAC-8B8A-68CF2CB85A39}">
          <p14:sldIdLst>
            <p14:sldId id="259"/>
          </p14:sldIdLst>
        </p14:section>
        <p14:section name="Example Slides" id="{D40DF97A-9355-449E-B0A8-867351E4EBAE}">
          <p14:sldIdLst>
            <p14:sldId id="260"/>
            <p14:sldId id="278"/>
            <p14:sldId id="262"/>
            <p14:sldId id="263"/>
            <p14:sldId id="264"/>
            <p14:sldId id="265"/>
            <p14:sldId id="266"/>
          </p14:sldIdLst>
        </p14:section>
        <p14:section name="Icons" id="{BBADCF96-8ECB-4307-BCAA-FF25B7E299E5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CC04A-C335-487A-8178-6C90F0F29C95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05CAA-7DFD-4456-A943-C499583E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building, blue, colorful&#10;&#10;Description automatically generated">
            <a:extLst>
              <a:ext uri="{FF2B5EF4-FFF2-40B4-BE49-F238E27FC236}">
                <a16:creationId xmlns:a16="http://schemas.microsoft.com/office/drawing/2014/main" id="{73CA7F61-70E2-4C94-8B1F-C13F3BA1C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8685" y="5273189"/>
            <a:ext cx="1916152" cy="13157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0618" y="692727"/>
            <a:ext cx="8954219" cy="1829931"/>
          </a:xfrm>
        </p:spPr>
        <p:txBody>
          <a:bodyPr anchor="b">
            <a:norm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92727"/>
            <a:ext cx="2124974" cy="329693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0617" y="2650836"/>
            <a:ext cx="4416726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#1 Info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73992" y="2650836"/>
            <a:ext cx="4390845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#2 Info</a:t>
            </a:r>
          </a:p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907911" y="8463005"/>
            <a:ext cx="1219200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981B13-2C4A-434E-BB6A-45E5F53554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1946" y="6065199"/>
            <a:ext cx="1916152" cy="52374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4572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96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4389119" cy="1600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28600"/>
            <a:ext cx="6399212" cy="58292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057400"/>
            <a:ext cx="4389120" cy="40005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698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3281" y="228599"/>
            <a:ext cx="4389119" cy="1600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712" y="228600"/>
            <a:ext cx="6399212" cy="58292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3280" y="2057399"/>
            <a:ext cx="4389120" cy="40005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477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09600" y="1442345"/>
            <a:ext cx="5471014" cy="7334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09600" y="2675399"/>
            <a:ext cx="5471014" cy="7334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09600" y="3908453"/>
            <a:ext cx="5471014" cy="7334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09600" y="5141507"/>
            <a:ext cx="5471014" cy="7334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080614" y="1443643"/>
            <a:ext cx="5501786" cy="7334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612293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6080614" y="2676696"/>
            <a:ext cx="5501786" cy="7334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845347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080614" y="3909751"/>
            <a:ext cx="5501786" cy="7334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4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4078401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080614" y="5142805"/>
            <a:ext cx="5501786" cy="7334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762000" y="5311455"/>
            <a:ext cx="4872961" cy="375110"/>
          </a:xfrm>
        </p:spPr>
        <p:txBody>
          <a:bodyPr>
            <a:noAutofit/>
          </a:bodyPr>
          <a:lstStyle>
            <a:lvl1pPr marL="0" indent="0" algn="r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 hasCustomPrompt="1"/>
          </p:nvPr>
        </p:nvSpPr>
        <p:spPr>
          <a:xfrm>
            <a:off x="6615358" y="412862"/>
            <a:ext cx="5434215" cy="54864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19" hasCustomPrompt="1"/>
          </p:nvPr>
        </p:nvSpPr>
        <p:spPr>
          <a:xfrm>
            <a:off x="95318" y="412862"/>
            <a:ext cx="5477256" cy="548640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999" y="1441087"/>
            <a:ext cx="738200" cy="738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1" y="3899217"/>
            <a:ext cx="768096" cy="7680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79" y="5147166"/>
            <a:ext cx="731520" cy="7315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19" y="2570290"/>
            <a:ext cx="1005840" cy="100584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576767" y="1612293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576767" y="2845347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76767" y="4078401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576767" y="5311455"/>
            <a:ext cx="4843707" cy="375110"/>
          </a:xfrm>
        </p:spPr>
        <p:txBody>
          <a:bodyPr>
            <a:noAutofit/>
          </a:bodyPr>
          <a:lstStyle>
            <a:lvl1pPr marL="0" indent="0">
              <a:defRPr sz="2400"/>
            </a:lvl1pPr>
          </a:lstStyle>
          <a:p>
            <a:pPr lvl="0"/>
            <a:r>
              <a:rPr lang="en-US" dirty="0"/>
              <a:t> Click to edit Master text styles</a:t>
            </a:r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47" y="2224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7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 (Red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82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1" y="2467267"/>
            <a:ext cx="3340369" cy="22532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0" y="2798064"/>
            <a:ext cx="7181850" cy="1500187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062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671595"/>
            <a:ext cx="12192000" cy="11864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0" y="22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AEFD4-E6D3-46FD-8FFB-2BE59ADF05A2}"/>
              </a:ext>
            </a:extLst>
          </p:cNvPr>
          <p:cNvSpPr/>
          <p:nvPr userDrawn="1"/>
        </p:nvSpPr>
        <p:spPr>
          <a:xfrm>
            <a:off x="902397" y="1281093"/>
            <a:ext cx="51243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Extended Q&amp;A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21666DF-94A5-482E-B399-93E23C505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8775" y="6058350"/>
            <a:ext cx="601206" cy="601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76BC4-1394-4DA9-BDAC-80B0DB898F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6496" y="6135808"/>
            <a:ext cx="1916152" cy="5237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6988D6-B1DF-4D94-9CBD-F8DD9DB291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26108" y="6162223"/>
            <a:ext cx="2259229" cy="470918"/>
          </a:xfrm>
          <a:prstGeom prst="rect">
            <a:avLst/>
          </a:prstGeom>
        </p:spPr>
      </p:pic>
      <p:pic>
        <p:nvPicPr>
          <p:cNvPr id="3" name="Picture 2" descr="A colorful house on a beach&#10;&#10;Description automatically generated with low confidence">
            <a:extLst>
              <a:ext uri="{FF2B5EF4-FFF2-40B4-BE49-F238E27FC236}">
                <a16:creationId xmlns:a16="http://schemas.microsoft.com/office/drawing/2014/main" id="{425539D4-D26E-49F4-9913-D6D23D8D59F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91312" y="4296334"/>
            <a:ext cx="2300688" cy="157655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1CEAAE-58F7-4068-8F58-303168A5102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52609" y="6074175"/>
            <a:ext cx="1584043" cy="65591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D8E49005-9FB9-485E-A82A-2F40F40B04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22304" y="5873927"/>
            <a:ext cx="1584043" cy="874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C6A72-E6C2-4EB5-BD0B-4118E56DA0E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137642" y="5960217"/>
            <a:ext cx="1862661" cy="8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80060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06600"/>
            <a:ext cx="8609012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95800"/>
            <a:ext cx="8609013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257299"/>
            <a:ext cx="5394960" cy="480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257300"/>
            <a:ext cx="5394960" cy="480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0954" y="1259416"/>
            <a:ext cx="48936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1833562"/>
            <a:ext cx="5394960" cy="42243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8794" y="1257300"/>
            <a:ext cx="48936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40" y="1833562"/>
            <a:ext cx="5394960" cy="42158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Red)">
    <p:bg>
      <p:bgPr>
        <a:solidFill>
          <a:srgbClr val="0070C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580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5540" y="228600"/>
            <a:ext cx="5161659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"/>
            <a:ext cx="5577555" cy="58293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5541" y="2153540"/>
            <a:ext cx="4017072" cy="2147526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85BB2D-A377-43F2-83B3-650049CE41B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73442" y="5600700"/>
            <a:ext cx="1498107" cy="10287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7300"/>
            <a:ext cx="10972800" cy="480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D1A069-88E4-4315-9685-7A9C765119F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10749" y="6198983"/>
            <a:ext cx="1263409" cy="405980"/>
          </a:xfrm>
          <a:prstGeom prst="rect">
            <a:avLst/>
          </a:prstGeom>
          <a:effectLst>
            <a:glow rad="546100">
              <a:schemeClr val="accent1">
                <a:alpha val="40000"/>
              </a:schemeClr>
            </a:glow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6" r:id="rId8"/>
    <p:sldLayoutId id="2147483656" r:id="rId9"/>
    <p:sldLayoutId id="2147483673" r:id="rId10"/>
    <p:sldLayoutId id="2147483674" r:id="rId11"/>
    <p:sldLayoutId id="2147483675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96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720" userDrawn="1">
          <p15:clr>
            <a:srgbClr val="F26B43"/>
          </p15:clr>
        </p15:guide>
        <p15:guide id="9" orient="horz" pos="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130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image" Target="../media/image183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3" Type="http://schemas.openxmlformats.org/officeDocument/2006/relationships/image" Target="../media/image211.png"/><Relationship Id="rId21" Type="http://schemas.openxmlformats.org/officeDocument/2006/relationships/image" Target="../media/image229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210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23" Type="http://schemas.openxmlformats.org/officeDocument/2006/relationships/image" Target="../media/image231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2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Automating Deployments with </a:t>
            </a:r>
            <a:r>
              <a:rPr lang="en-US" dirty="0" err="1"/>
              <a:t>Configmgr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John Yoakum</a:t>
            </a:r>
          </a:p>
          <a:p>
            <a:r>
              <a:rPr lang="en-US" dirty="0"/>
              <a:t>Software Deployment Engineer</a:t>
            </a:r>
            <a:br>
              <a:rPr lang="en-US" dirty="0"/>
            </a:br>
            <a:r>
              <a:rPr lang="en-US" dirty="0"/>
              <a:t>University of Alaska Anchorage</a:t>
            </a:r>
          </a:p>
          <a:p>
            <a:r>
              <a:rPr lang="en-US" dirty="0"/>
              <a:t>Website: www.maddux907.com </a:t>
            </a:r>
            <a:br>
              <a:rPr lang="en-US" dirty="0"/>
            </a:br>
            <a:r>
              <a:rPr lang="en-US" dirty="0"/>
              <a:t>Email: jyoakum@madduxconsulting.com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Presenter #2</a:t>
            </a:r>
          </a:p>
          <a:p>
            <a:r>
              <a:rPr lang="en-US" dirty="0"/>
              <a:t>Blog, e-mail address, title</a:t>
            </a:r>
          </a:p>
          <a:p>
            <a:r>
              <a:rPr lang="en-US" dirty="0"/>
              <a:t>Company</a:t>
            </a:r>
          </a:p>
        </p:txBody>
      </p:sp>
      <p:sp>
        <p:nvSpPr>
          <p:cNvPr id="2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5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 all applications as able to install through a task sequence without needing to be deployed</a:t>
            </a:r>
          </a:p>
          <a:p>
            <a:r>
              <a:rPr lang="en-US" dirty="0"/>
              <a:t>If you want to be able to remote control with VNC after WINPE but during task sequence, add steps and package to do so.</a:t>
            </a:r>
          </a:p>
          <a:p>
            <a:r>
              <a:rPr lang="en-US" dirty="0"/>
              <a:t>Configure Task Sequence</a:t>
            </a:r>
          </a:p>
          <a:p>
            <a:pPr lvl="1"/>
            <a:r>
              <a:rPr lang="en-US" dirty="0"/>
              <a:t>Change the Install Applications step to install apps from a Dynamic Variable</a:t>
            </a:r>
          </a:p>
          <a:p>
            <a:r>
              <a:rPr lang="en-US" dirty="0"/>
              <a:t>Configure custom steps that you may want to run based on a task sequence variable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2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 Demo</a:t>
            </a:r>
          </a:p>
        </p:txBody>
      </p:sp>
    </p:spTree>
    <p:extLst>
      <p:ext uri="{BB962C8B-B14F-4D97-AF65-F5344CB8AC3E}">
        <p14:creationId xmlns:p14="http://schemas.microsoft.com/office/powerpoint/2010/main" val="321605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Automated Imaging Demo</a:t>
            </a:r>
          </a:p>
        </p:txBody>
      </p:sp>
    </p:spTree>
    <p:extLst>
      <p:ext uri="{BB962C8B-B14F-4D97-AF65-F5344CB8AC3E}">
        <p14:creationId xmlns:p14="http://schemas.microsoft.com/office/powerpoint/2010/main" val="1956633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Provide links to resources here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0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17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next section</a:t>
            </a:r>
          </a:p>
        </p:txBody>
      </p:sp>
    </p:spTree>
    <p:extLst>
      <p:ext uri="{BB962C8B-B14F-4D97-AF65-F5344CB8AC3E}">
        <p14:creationId xmlns:p14="http://schemas.microsoft.com/office/powerpoint/2010/main" val="165755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Line1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6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8006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9572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Only with Border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 </a:t>
            </a:r>
          </a:p>
          <a:p>
            <a:pPr lvl="3"/>
            <a:r>
              <a:rPr lang="en-US" dirty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65928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Only (Dark)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209431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Twitter Handle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Awards, accomplishments, etc.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Experience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Favorite something; e.g., food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johnyoakum49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MCSE Mobility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 6 years in MEMCM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 Favorite food: Pizza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Presenter Name 2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 John Yoakum</a:t>
            </a:r>
          </a:p>
        </p:txBody>
      </p:sp>
    </p:spTree>
    <p:extLst>
      <p:ext uri="{BB962C8B-B14F-4D97-AF65-F5344CB8AC3E}">
        <p14:creationId xmlns:p14="http://schemas.microsoft.com/office/powerpoint/2010/main" val="118081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 1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 2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39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3455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58" y="453313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9" y="453399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3399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1070428"/>
            <a:ext cx="1219200" cy="1219200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29" y="1070428"/>
            <a:ext cx="1219200" cy="1219200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29" y="1070428"/>
            <a:ext cx="1219200" cy="1219200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9" y="1107999"/>
            <a:ext cx="1219200" cy="1219200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29" y="1070428"/>
            <a:ext cx="1219200" cy="1219200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29" y="1107999"/>
            <a:ext cx="1219200" cy="1219200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00" y="1070428"/>
            <a:ext cx="1219200" cy="1219200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86" y="1070428"/>
            <a:ext cx="1219200" cy="1219200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2185742"/>
            <a:ext cx="1219200" cy="1219200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143" y="1070428"/>
            <a:ext cx="1219200" cy="1219200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29" y="2421599"/>
            <a:ext cx="1219200" cy="1219200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29" y="2454485"/>
            <a:ext cx="1219200" cy="1219200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29" y="2421599"/>
            <a:ext cx="1219200" cy="1219200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00" y="2439628"/>
            <a:ext cx="1219200" cy="121920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29" y="2454485"/>
            <a:ext cx="1219200" cy="1219200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00" y="2534314"/>
            <a:ext cx="1219200" cy="1219200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29" y="3910656"/>
            <a:ext cx="1219200" cy="1219200"/>
          </a:xfrm>
          <a:prstGeom prst="rect">
            <a:avLst/>
          </a:prstGeom>
        </p:spPr>
      </p:pic>
      <p:pic>
        <p:nvPicPr>
          <p:cNvPr id="295" name="Picture 294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4021971"/>
            <a:ext cx="1219200" cy="1219200"/>
          </a:xfrm>
          <a:prstGeom prst="rect">
            <a:avLst/>
          </a:prstGeom>
        </p:spPr>
      </p:pic>
      <p:pic>
        <p:nvPicPr>
          <p:cNvPr id="296" name="Picture 295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315" y="2534314"/>
            <a:ext cx="1219200" cy="1219200"/>
          </a:xfrm>
          <a:prstGeom prst="rect">
            <a:avLst/>
          </a:prstGeom>
        </p:spPr>
      </p:pic>
      <p:pic>
        <p:nvPicPr>
          <p:cNvPr id="297" name="Picture 296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71" y="4004171"/>
            <a:ext cx="1219200" cy="1219200"/>
          </a:xfrm>
          <a:prstGeom prst="rect">
            <a:avLst/>
          </a:prstGeom>
        </p:spPr>
      </p:pic>
      <p:pic>
        <p:nvPicPr>
          <p:cNvPr id="298" name="Picture 297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00" y="4021971"/>
            <a:ext cx="1219200" cy="1219200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29" y="4021971"/>
            <a:ext cx="1219200" cy="1219200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42" y="4145971"/>
            <a:ext cx="1219200" cy="1219200"/>
          </a:xfrm>
          <a:prstGeom prst="rect">
            <a:avLst/>
          </a:prstGeom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71" y="4120114"/>
            <a:ext cx="1219200" cy="1219200"/>
          </a:xfrm>
          <a:prstGeom prst="rect">
            <a:avLst/>
          </a:prstGeom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2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142" y="412011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05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250829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306486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56" y="250829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41" y="249715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00" y="249715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57" y="249715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1525686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229" y="275315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572" y="306486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85" y="1494515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1525686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3" y="146891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86" y="152568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00" y="1525686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00" y="1525686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71" y="1519943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3030143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3030143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3" y="3030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0" y="3030143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43" y="4534600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4534600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00" y="3162943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71" y="3109800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0" y="453460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71" y="4560286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6" y="4560286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00" y="3315400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00" y="4534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7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359229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4550571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31534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1756343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359229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1756343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4550571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99" y="3153457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42" y="1813229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42" y="359229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42" y="3153457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85" y="4607457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9" y="1756343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99" y="360686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359229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85" y="3247857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85" y="4643514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3247857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56" y="1813229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193828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4128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4607457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70" y="412829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27" y="3247857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4683628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42" y="3247857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42" y="181322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33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" y="520286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1" y="3364486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0" y="4830522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00" y="4852844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8" y="3397482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86" y="195944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86" y="5214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00" y="4868530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4" y="3421143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4" y="1750200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99" y="3714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486853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336448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1750200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99" y="361800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00" y="486853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4872758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400" y="4872758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3421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179115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435085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00" y="3384857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1816042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85" y="3400200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326114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00" y="1927642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00" y="31482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286715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4395429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3069944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7" y="1744459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1662173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286715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3037631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9" y="286715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43" y="441449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28" y="4505915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9" y="16367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00" y="313671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57" y="286715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1636715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3202203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3" y="1744459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1805915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3" y="286715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1744459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286715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3202203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14" y="3202203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4665515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43" y="4665515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114" y="4665515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3176229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28671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3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0" y="4482743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7" y="3100200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4" y="30772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7" y="3077257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7" y="4629000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4" y="156577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87" y="4539457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0" y="34657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35888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44" y="1685343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44" y="3683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460980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1823228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3208114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00" y="368315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00" y="1793142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00" y="332025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0" y="460980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800" y="466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29" y="3349857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00" y="18654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30" y="4750200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00" y="3320257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357" y="1988914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00" y="466143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8" y="1685343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8" y="3258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2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" y="293914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" y="1670372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6" y="4580546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7" y="304683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3" y="219000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3" y="310020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8" y="1670372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1" y="4594343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43" y="21900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43" y="4580546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57" y="17081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86" y="304683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2" y="1767343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43" y="293914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2" y="3240772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00" y="388543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44" y="181948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57" y="460980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14" y="3295545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71" y="4675172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00" y="3998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629" y="488915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7" y="1827630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57" y="4774428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399" y="339060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658" y="2076345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43" y="343891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8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743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22400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00200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790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72" y="373743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00" y="1907514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9" y="34002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00" y="478777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202240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373743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86" y="34002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474228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358425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458658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2021457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490980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71" y="505572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29" y="2021457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71" y="4953456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57" y="358425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0" y="505572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0" y="20214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7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to solve</a:t>
            </a:r>
          </a:p>
          <a:p>
            <a:r>
              <a:rPr lang="en-US" dirty="0"/>
              <a:t>Setup steps</a:t>
            </a:r>
          </a:p>
          <a:p>
            <a:r>
              <a:rPr lang="en-US" dirty="0"/>
              <a:t>Demos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10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86" y="3807714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28" y="3807714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27154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1496257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277057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3874257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26018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1435857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4" y="21665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58" y="331344"/>
            <a:ext cx="512108" cy="774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753" y="336487"/>
            <a:ext cx="542591" cy="804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54" y="339349"/>
            <a:ext cx="859611" cy="7315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09" y="277057"/>
            <a:ext cx="1194920" cy="7925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5" y="273695"/>
            <a:ext cx="938865" cy="9388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543" y="342916"/>
            <a:ext cx="408467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to solve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Dell Config Center</a:t>
            </a:r>
          </a:p>
          <a:p>
            <a:pPr lvl="1"/>
            <a:r>
              <a:rPr lang="en-US" dirty="0"/>
              <a:t>The Dell Configuration Center wanted as limited interaction as possible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My department wanted full control of our Task Sequences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7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Database Structure</a:t>
            </a:r>
          </a:p>
          <a:p>
            <a:pPr lvl="1"/>
            <a:r>
              <a:rPr lang="en-US" dirty="0"/>
              <a:t>Install SQL Express (if necessary)</a:t>
            </a:r>
          </a:p>
          <a:p>
            <a:pPr lvl="1"/>
            <a:r>
              <a:rPr lang="en-US" dirty="0"/>
              <a:t>Run the script supplying all the required parameters</a:t>
            </a:r>
          </a:p>
          <a:p>
            <a:r>
              <a:rPr lang="en-US" dirty="0"/>
              <a:t>Setup APIs</a:t>
            </a:r>
          </a:p>
          <a:p>
            <a:pPr lvl="1"/>
            <a:r>
              <a:rPr lang="en-US" dirty="0"/>
              <a:t>This will be discussed and code provided</a:t>
            </a:r>
          </a:p>
          <a:p>
            <a:r>
              <a:rPr lang="en-US" dirty="0"/>
              <a:t>Setup User Interface</a:t>
            </a:r>
          </a:p>
          <a:p>
            <a:pPr lvl="1"/>
            <a:r>
              <a:rPr lang="en-US" dirty="0"/>
              <a:t>This will be discussed and sample code provided</a:t>
            </a:r>
          </a:p>
          <a:p>
            <a:r>
              <a:rPr lang="en-US" dirty="0"/>
              <a:t>Configure Boot Image</a:t>
            </a:r>
          </a:p>
          <a:p>
            <a:pPr lvl="1"/>
            <a:r>
              <a:rPr lang="en-US" dirty="0"/>
              <a:t>May also include MS </a:t>
            </a:r>
            <a:r>
              <a:rPr lang="en-US" dirty="0" err="1"/>
              <a:t>DaRT</a:t>
            </a:r>
            <a:r>
              <a:rPr lang="en-US" dirty="0"/>
              <a:t> tools for remote access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Powershell</a:t>
            </a:r>
            <a:r>
              <a:rPr lang="en-US" dirty="0"/>
              <a:t> script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3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Database</a:t>
            </a:r>
          </a:p>
          <a:p>
            <a:pPr lvl="1"/>
            <a:r>
              <a:rPr lang="en-US" dirty="0"/>
              <a:t>7 tables</a:t>
            </a:r>
          </a:p>
          <a:p>
            <a:pPr lvl="1"/>
            <a:r>
              <a:rPr lang="en-US" dirty="0"/>
              <a:t>Linked Server possibly</a:t>
            </a:r>
          </a:p>
          <a:p>
            <a:pPr lvl="1"/>
            <a:r>
              <a:rPr lang="en-US" dirty="0"/>
              <a:t>1 views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5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API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Universal Community</a:t>
            </a:r>
          </a:p>
          <a:p>
            <a:r>
              <a:rPr lang="en-US" dirty="0"/>
              <a:t>You can use whatever tool you want</a:t>
            </a:r>
          </a:p>
          <a:p>
            <a:r>
              <a:rPr lang="en-US" dirty="0"/>
              <a:t>Multiple APIs that control the applications, variables, task sequences, </a:t>
            </a:r>
            <a:r>
              <a:rPr lang="en-US" dirty="0" err="1"/>
              <a:t>etc</a:t>
            </a:r>
            <a:r>
              <a:rPr lang="en-US" dirty="0"/>
              <a:t>… for deployments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8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Universal Community</a:t>
            </a:r>
          </a:p>
          <a:p>
            <a:r>
              <a:rPr lang="en-US" dirty="0"/>
              <a:t>You can use whatever tool you want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4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Boot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or modify boot image</a:t>
            </a:r>
          </a:p>
          <a:p>
            <a:r>
              <a:rPr lang="en-US" dirty="0"/>
              <a:t>Include </a:t>
            </a:r>
            <a:r>
              <a:rPr lang="en-US" dirty="0" err="1"/>
              <a:t>Powershell</a:t>
            </a:r>
            <a:r>
              <a:rPr lang="en-US" dirty="0"/>
              <a:t> and </a:t>
            </a:r>
            <a:r>
              <a:rPr lang="en-US" dirty="0" err="1"/>
              <a:t>.Net</a:t>
            </a:r>
            <a:r>
              <a:rPr lang="en-US" dirty="0"/>
              <a:t> in boot image</a:t>
            </a:r>
          </a:p>
          <a:p>
            <a:r>
              <a:rPr lang="en-US" dirty="0"/>
              <a:t>Mount and inject </a:t>
            </a:r>
            <a:r>
              <a:rPr lang="en-US" dirty="0" err="1"/>
              <a:t>DaRT</a:t>
            </a:r>
            <a:r>
              <a:rPr lang="en-US" dirty="0"/>
              <a:t> tools for remote control</a:t>
            </a:r>
          </a:p>
          <a:p>
            <a:r>
              <a:rPr lang="en-US" dirty="0"/>
              <a:t>Custom </a:t>
            </a:r>
            <a:r>
              <a:rPr lang="en-US" dirty="0" err="1"/>
              <a:t>Powershell</a:t>
            </a:r>
            <a:r>
              <a:rPr lang="en-US" dirty="0"/>
              <a:t> Script as startup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670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MS 2017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01B336C-047D-4C03-819D-BE6A1B8680E9}" vid="{5F5D5308-199A-4DDE-B390-48901D18FE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6F4C044588164789ADB45AB9512C12" ma:contentTypeVersion="14" ma:contentTypeDescription="Create a new document." ma:contentTypeScope="" ma:versionID="e6de137651e8c4791c382b4fc7268b8e">
  <xsd:schema xmlns:xsd="http://www.w3.org/2001/XMLSchema" xmlns:xs="http://www.w3.org/2001/XMLSchema" xmlns:p="http://schemas.microsoft.com/office/2006/metadata/properties" xmlns:ns1="http://schemas.microsoft.com/sharepoint/v3" xmlns:ns3="5645dcdb-4bd5-4b92-8f6c-660f2bbb1e5f" xmlns:ns4="aa97aa92-c4fb-44e7-9ff7-a84ef2861689" targetNamespace="http://schemas.microsoft.com/office/2006/metadata/properties" ma:root="true" ma:fieldsID="a5bc283e7a66b3e51b7e8733db3de969" ns1:_="" ns3:_="" ns4:_="">
    <xsd:import namespace="http://schemas.microsoft.com/sharepoint/v3"/>
    <xsd:import namespace="5645dcdb-4bd5-4b92-8f6c-660f2bbb1e5f"/>
    <xsd:import namespace="aa97aa92-c4fb-44e7-9ff7-a84ef2861689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5dcdb-4bd5-4b92-8f6c-660f2bbb1e5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97aa92-c4fb-44e7-9ff7-a84ef28616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F96CB3-579C-4369-8AB2-D91B353AC245}">
  <ds:schemaRefs>
    <ds:schemaRef ds:uri="http://schemas.openxmlformats.org/package/2006/metadata/core-properties"/>
    <ds:schemaRef ds:uri="aa97aa92-c4fb-44e7-9ff7-a84ef2861689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5645dcdb-4bd5-4b92-8f6c-660f2bbb1e5f"/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8B21330-4294-48A5-A0B1-FB386C2E7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45dcdb-4bd5-4b92-8f6c-660f2bbb1e5f"/>
    <ds:schemaRef ds:uri="aa97aa92-c4fb-44e7-9ff7-a84ef28616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9099B0-B9E3-45A6-848D-7EA25626C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MMSMiami</Template>
  <TotalTime>4983</TotalTime>
  <Words>422</Words>
  <Application>Microsoft Office PowerPoint</Application>
  <PresentationFormat>Widescreen</PresentationFormat>
  <Paragraphs>105</Paragraphs>
  <Slides>30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Wingdings 3</vt:lpstr>
      <vt:lpstr>Segoe UI Light</vt:lpstr>
      <vt:lpstr>Segoe UI Semibold</vt:lpstr>
      <vt:lpstr>Segoe UI</vt:lpstr>
      <vt:lpstr>Consolas</vt:lpstr>
      <vt:lpstr>Courier New</vt:lpstr>
      <vt:lpstr>Calibri</vt:lpstr>
      <vt:lpstr>Slice</vt:lpstr>
      <vt:lpstr>Automating Deployments with Configmgr</vt:lpstr>
      <vt:lpstr>PowerPoint Presentation</vt:lpstr>
      <vt:lpstr>Agenda</vt:lpstr>
      <vt:lpstr>Problem to solve</vt:lpstr>
      <vt:lpstr>Steps to setup</vt:lpstr>
      <vt:lpstr>Create Database Structure</vt:lpstr>
      <vt:lpstr>Setup API Structure</vt:lpstr>
      <vt:lpstr>Setup User Interface</vt:lpstr>
      <vt:lpstr>Configure Boot Image</vt:lpstr>
      <vt:lpstr>Final Configurations</vt:lpstr>
      <vt:lpstr>PowerPoint Presentation</vt:lpstr>
      <vt:lpstr>PowerPoint Presentation</vt:lpstr>
      <vt:lpstr>Resources</vt:lpstr>
      <vt:lpstr>PowerPoint Presentation</vt:lpstr>
      <vt:lpstr>Section Header</vt:lpstr>
      <vt:lpstr>Title</vt:lpstr>
      <vt:lpstr>Title</vt:lpstr>
      <vt:lpstr>PowerPoint Presentation</vt:lpstr>
      <vt:lpstr>PowerPoint Presentation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John Yoakum</dc:creator>
  <cp:keywords>No Restrictions</cp:keywords>
  <cp:lastModifiedBy>John Yoakum</cp:lastModifiedBy>
  <cp:revision>12</cp:revision>
  <dcterms:created xsi:type="dcterms:W3CDTF">2021-09-09T03:26:26Z</dcterms:created>
  <dcterms:modified xsi:type="dcterms:W3CDTF">2021-09-13T00:54:16Z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086be151-57ff-4b83-a01c-b22948221ca2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  <property fmtid="{D5CDD505-2E9C-101B-9397-08002B2CF9AE}" pid="7" name="ContentTypeId">
    <vt:lpwstr>0x010100C26F4C044588164789ADB45AB9512C12</vt:lpwstr>
  </property>
</Properties>
</file>